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35F2-2DD8-4AC8-A426-2857ECDBB6FF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2C87-5F81-4043-90A2-05980A1B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35F2-2DD8-4AC8-A426-2857ECDBB6FF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2C87-5F81-4043-90A2-05980A1B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35F2-2DD8-4AC8-A426-2857ECDBB6FF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2C87-5F81-4043-90A2-05980A1B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35F2-2DD8-4AC8-A426-2857ECDBB6FF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2C87-5F81-4043-90A2-05980A1B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35F2-2DD8-4AC8-A426-2857ECDBB6FF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2C87-5F81-4043-90A2-05980A1B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35F2-2DD8-4AC8-A426-2857ECDBB6FF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2C87-5F81-4043-90A2-05980A1B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35F2-2DD8-4AC8-A426-2857ECDBB6FF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2C87-5F81-4043-90A2-05980A1B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35F2-2DD8-4AC8-A426-2857ECDBB6FF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2C87-5F81-4043-90A2-05980A1B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35F2-2DD8-4AC8-A426-2857ECDBB6FF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2C87-5F81-4043-90A2-05980A1B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35F2-2DD8-4AC8-A426-2857ECDBB6FF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2C87-5F81-4043-90A2-05980A1B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35F2-2DD8-4AC8-A426-2857ECDBB6FF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9762C87-5F81-4043-90A2-05980A1BC9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BE35F2-2DD8-4AC8-A426-2857ECDBB6FF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9762C87-5F81-4043-90A2-05980A1BC95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670" y="2000240"/>
            <a:ext cx="6858048" cy="173243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Законы последовательного соединения проводников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7041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цвет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endParaRPr lang="ru-RU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base"/>
            <a:endParaRPr lang="ru-RU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base"/>
            <a:endParaRPr lang="ru-RU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base"/>
            <a:endParaRPr lang="ru-RU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ru-RU" dirty="0"/>
          </a:p>
        </p:txBody>
      </p:sp>
      <p:graphicFrame>
        <p:nvGraphicFramePr>
          <p:cNvPr id="4" name="Group 25"/>
          <p:cNvGraphicFramePr>
            <a:graphicFrameLocks/>
          </p:cNvGraphicFramePr>
          <p:nvPr/>
        </p:nvGraphicFramePr>
        <p:xfrm>
          <a:off x="357158" y="1071546"/>
          <a:ext cx="8356608" cy="5214974"/>
        </p:xfrm>
        <a:graphic>
          <a:graphicData uri="http://schemas.openxmlformats.org/drawingml/2006/table">
            <a:tbl>
              <a:tblPr/>
              <a:tblGrid>
                <a:gridCol w="2089152"/>
                <a:gridCol w="2089152"/>
                <a:gridCol w="2089152"/>
                <a:gridCol w="2089152"/>
              </a:tblGrid>
              <a:tr h="52149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marL="83326" marR="833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marL="83326" marR="833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marL="83326" marR="833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marL="83326" marR="833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071546"/>
            <a:ext cx="7467600" cy="56040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Исследование силы тока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642910" y="2000240"/>
          <a:ext cx="7786744" cy="3695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6686"/>
                <a:gridCol w="1946686"/>
                <a:gridCol w="1946686"/>
                <a:gridCol w="1946686"/>
              </a:tblGrid>
              <a:tr h="92392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СИЛА ТОКА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Подгруппа  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Подгруппа  В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Подгруппа  С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23928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sz="4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40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23928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sz="4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40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23928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sz="4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40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42910" y="5786454"/>
            <a:ext cx="78581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Вывод: При последовательном соединении сила тока в любых участках цепи одинакова.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85794"/>
            <a:ext cx="7467600" cy="63184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Исследование напряжения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571612"/>
          <a:ext cx="8072494" cy="3929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5082"/>
                <a:gridCol w="1792787"/>
                <a:gridCol w="1942186"/>
                <a:gridCol w="1872439"/>
              </a:tblGrid>
              <a:tr h="92392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НАПРЯЖЕНИЕ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Подгруппа  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Подгруппа  В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Подгруппа  С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90584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r>
                        <a:rPr lang="en-US" sz="4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40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r>
                        <a:rPr lang="en-US" sz="4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40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r>
                        <a:rPr lang="en-US" sz="4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40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581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r>
                        <a:rPr lang="en-US" sz="4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en-US" sz="4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+ </a:t>
                      </a:r>
                      <a:r>
                        <a:rPr lang="en-US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r>
                        <a:rPr lang="en-US" sz="4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40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85786" y="5500702"/>
            <a:ext cx="75009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Вывод: При последовательном соединении общее напряжение в цепи равно сумме напряжений на отдельных проводниках.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857232"/>
            <a:ext cx="7467600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Исследование сопротивления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1500174"/>
          <a:ext cx="7720040" cy="3929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7454"/>
                <a:gridCol w="1714512"/>
                <a:gridCol w="1857388"/>
                <a:gridCol w="1790686"/>
              </a:tblGrid>
              <a:tr h="92392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СОПРОТИВЛЕНИЕ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Подгруппа  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Подгруппа  В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Подгруппа  С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90584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r>
                        <a:rPr lang="en-US" sz="4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40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r>
                        <a:rPr lang="en-US" sz="4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40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r>
                        <a:rPr lang="en-US" sz="4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40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581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r>
                        <a:rPr lang="en-US" sz="4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en-US" sz="4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+ </a:t>
                      </a:r>
                      <a:r>
                        <a:rPr lang="en-US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r>
                        <a:rPr lang="en-US" sz="4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400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4348" y="5500702"/>
            <a:ext cx="75009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Вывод: При последовательном соединении общее сопротивление в цепи равно сумме сопротивлений отдельных проводников.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571472" y="857232"/>
            <a:ext cx="7643866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Домашнее задание</a:t>
            </a:r>
            <a:endParaRPr kumimoji="0" lang="ru-RU" sz="4000" b="1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571612"/>
            <a:ext cx="764386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Уровень знания:  </a:t>
            </a:r>
            <a:r>
              <a:rPr lang="ru-RU" sz="3200" dirty="0" smtClean="0">
                <a:latin typeface="Times New Roman"/>
                <a:cs typeface="Times New Roman"/>
              </a:rPr>
              <a:t>§ 48.</a:t>
            </a:r>
          </a:p>
          <a:p>
            <a:endParaRPr lang="ru-RU" sz="3200" dirty="0" smtClean="0"/>
          </a:p>
          <a:p>
            <a:r>
              <a:rPr lang="ru-RU" sz="3200" b="1" i="1" dirty="0" smtClean="0"/>
              <a:t>Уровень понимания: </a:t>
            </a:r>
            <a:r>
              <a:rPr lang="ru-RU" sz="3200" dirty="0" smtClean="0"/>
              <a:t>Пользуясь законом Ома, убедиться, что R</a:t>
            </a:r>
            <a:r>
              <a:rPr lang="ru-RU" sz="3200" baseline="-25000" dirty="0" smtClean="0"/>
              <a:t>1</a:t>
            </a:r>
            <a:r>
              <a:rPr lang="ru-RU" sz="3200" dirty="0" smtClean="0"/>
              <a:t>+R</a:t>
            </a:r>
            <a:r>
              <a:rPr lang="ru-RU" sz="3200" baseline="-25000" dirty="0" smtClean="0"/>
              <a:t>2</a:t>
            </a:r>
            <a:r>
              <a:rPr lang="ru-RU" sz="3200" dirty="0" smtClean="0"/>
              <a:t>=R</a:t>
            </a:r>
            <a:r>
              <a:rPr lang="ru-RU" sz="3200" baseline="-25000" dirty="0" smtClean="0"/>
              <a:t>0</a:t>
            </a:r>
            <a:r>
              <a:rPr lang="ru-RU" sz="3200" dirty="0" smtClean="0"/>
              <a:t>. (использовать данные подгрупп В и С ).</a:t>
            </a:r>
          </a:p>
          <a:p>
            <a:endParaRPr lang="ru-RU" sz="3200" dirty="0" smtClean="0"/>
          </a:p>
          <a:p>
            <a:r>
              <a:rPr lang="ru-RU" sz="3200" b="1" i="1" dirty="0" smtClean="0"/>
              <a:t>Уровень применения: </a:t>
            </a:r>
            <a:r>
              <a:rPr lang="ru-RU" sz="3200" dirty="0" smtClean="0"/>
              <a:t>Вывести формулу расчета общего сопротивления в цепи с </a:t>
            </a:r>
            <a:r>
              <a:rPr lang="en-US" sz="3200" dirty="0" smtClean="0"/>
              <a:t>N </a:t>
            </a:r>
            <a:r>
              <a:rPr lang="ru-RU" sz="3200" dirty="0" smtClean="0"/>
              <a:t>одинаковыми проводниками, соединенными последовательно.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26"/>
          <p:cNvGraphicFramePr>
            <a:graphicFrameLocks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/>
              <a:tblGrid>
                <a:gridCol w="2286000"/>
                <a:gridCol w="2286000"/>
                <a:gridCol w="2286000"/>
                <a:gridCol w="2286000"/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00"/>
                    </a:solidFill>
                  </a:tcPr>
                </a:tc>
              </a:tr>
            </a:tbl>
          </a:graphicData>
        </a:graphic>
      </p:graphicFrame>
      <p:pic>
        <p:nvPicPr>
          <p:cNvPr id="7" name="Рисунок 6" descr="151c306862e059c392c1a37f1cc7c75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74" y="2714620"/>
            <a:ext cx="1420711" cy="2017409"/>
          </a:xfrm>
          <a:prstGeom prst="rect">
            <a:avLst/>
          </a:prstGeom>
        </p:spPr>
      </p:pic>
      <p:pic>
        <p:nvPicPr>
          <p:cNvPr id="10" name="Рисунок 9" descr="AG00317_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2285992"/>
            <a:ext cx="1835446" cy="2357454"/>
          </a:xfrm>
          <a:prstGeom prst="rect">
            <a:avLst/>
          </a:prstGeom>
        </p:spPr>
      </p:pic>
      <p:pic>
        <p:nvPicPr>
          <p:cNvPr id="14" name="Рисунок 13" descr="baby18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58082" y="2643182"/>
            <a:ext cx="1285884" cy="1868818"/>
          </a:xfrm>
          <a:prstGeom prst="rect">
            <a:avLst/>
          </a:prstGeom>
        </p:spPr>
      </p:pic>
      <p:pic>
        <p:nvPicPr>
          <p:cNvPr id="16" name="Рисунок 15" descr="baby06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00562" y="2857496"/>
            <a:ext cx="2360560" cy="142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164</TotalTime>
  <Words>140</Words>
  <Application>Microsoft Office PowerPoint</Application>
  <PresentationFormat>Экран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Законы последовательного соединения проводников</vt:lpstr>
      <vt:lpstr>Выберите цвет</vt:lpstr>
      <vt:lpstr>Исследование силы тока</vt:lpstr>
      <vt:lpstr>Исследование напряжения</vt:lpstr>
      <vt:lpstr>Исследование сопротивления</vt:lpstr>
      <vt:lpstr>Слайд 6</vt:lpstr>
      <vt:lpstr>Слайд 7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Законы последовательного соединения проводников</dc:title>
  <dc:creator>Логинова С.В.</dc:creator>
  <cp:lastModifiedBy>svetik</cp:lastModifiedBy>
  <cp:revision>15</cp:revision>
  <dcterms:created xsi:type="dcterms:W3CDTF">2009-02-12T16:26:05Z</dcterms:created>
  <dcterms:modified xsi:type="dcterms:W3CDTF">2012-11-04T17:23:13Z</dcterms:modified>
</cp:coreProperties>
</file>